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A358F72-C340-41E6-AB6B-E45C25A39B15}" type="datetimeFigureOut">
              <a:rPr lang="nl-BE" smtClean="0"/>
              <a:t>11/09/2014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02046B-3DC4-4691-BC9F-1BB816653B67}" type="slidenum">
              <a:rPr lang="nl-BE" smtClean="0"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Tara Van Pee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Interne transportmiddelen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44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2736"/>
            <a:ext cx="1176946" cy="183718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smtClean="0"/>
              <a:t>Rolcontainer</a:t>
            </a:r>
            <a:endParaRPr lang="nl-BE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Verrijdbare kooi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Zijpanelen (openklappen, verwijderen)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lakens, dekens, medicatie,…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r="23254"/>
          <a:stretch/>
        </p:blipFill>
        <p:spPr>
          <a:xfrm>
            <a:off x="4572000" y="3068960"/>
            <a:ext cx="1615596" cy="23042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1636"/>
            <a:ext cx="1761659" cy="24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36712"/>
            <a:ext cx="2098774" cy="209877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smtClean="0"/>
              <a:t>Steekwagen</a:t>
            </a:r>
            <a:endParaRPr lang="nl-BE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 geschikt voor korte afstanden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eenvoudig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zakken, dozen, vaten, kisten, gasflessen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2 handvaten, 2 wielen, </a:t>
            </a:r>
            <a:r>
              <a:rPr lang="nl-BE" sz="2400" dirty="0" err="1" smtClean="0"/>
              <a:t>laadvlak</a:t>
            </a:r>
            <a:endParaRPr lang="nl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72" y="1772816"/>
            <a:ext cx="1995289" cy="224972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82" y="3284984"/>
            <a:ext cx="2078770" cy="20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1800200" cy="193926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smtClean="0"/>
              <a:t>Magazijnwagen </a:t>
            </a:r>
            <a:endParaRPr lang="nl-BE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V</a:t>
            </a:r>
            <a:r>
              <a:rPr lang="nl-BE" sz="2400" dirty="0" smtClean="0"/>
              <a:t>lak </a:t>
            </a:r>
            <a:r>
              <a:rPr lang="nl-BE" sz="2400" dirty="0" err="1" smtClean="0"/>
              <a:t>laadvlak</a:t>
            </a:r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K</a:t>
            </a:r>
            <a:r>
              <a:rPr lang="nl-BE" sz="2400" dirty="0" smtClean="0"/>
              <a:t>opschot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V</a:t>
            </a:r>
            <a:r>
              <a:rPr lang="nl-BE" sz="2400" dirty="0" smtClean="0"/>
              <a:t>eel varianten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Dozen, zakken,…</a:t>
            </a:r>
            <a:endParaRPr lang="nl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88840"/>
            <a:ext cx="2105678" cy="29969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8720"/>
            <a:ext cx="2202245" cy="18002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smtClean="0"/>
              <a:t>Platenwagen</a:t>
            </a:r>
            <a:endParaRPr lang="nl-BE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 grote/lange goederen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soort magazijnwagen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Verticaal plaatsen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Platen, deuren, buizen,…</a:t>
            </a:r>
            <a:endParaRPr lang="nl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r="6864"/>
          <a:stretch/>
        </p:blipFill>
        <p:spPr>
          <a:xfrm>
            <a:off x="6444208" y="1844824"/>
            <a:ext cx="2034009" cy="17281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14525" r="2365" b="15190"/>
          <a:stretch/>
        </p:blipFill>
        <p:spPr>
          <a:xfrm>
            <a:off x="3779912" y="3140968"/>
            <a:ext cx="2420708" cy="18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1905094" cy="201622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smtClean="0"/>
              <a:t>handpallettruck</a:t>
            </a:r>
            <a:endParaRPr lang="nl-BE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600" dirty="0"/>
              <a:t>K</a:t>
            </a:r>
            <a:r>
              <a:rPr lang="nl-BE" sz="2600" dirty="0" smtClean="0"/>
              <a:t>lein verrijdbaar toestel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600" dirty="0" smtClean="0"/>
              <a:t>Bediend met de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600" dirty="0" smtClean="0"/>
              <a:t>Verplaatsen op kleine afstand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600" dirty="0" smtClean="0"/>
              <a:t>Synoniemen (pompwagen, transpallet)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600" dirty="0" err="1" smtClean="0"/>
              <a:t>Palletten</a:t>
            </a:r>
            <a:r>
              <a:rPr lang="nl-BE" sz="2600" dirty="0" smtClean="0"/>
              <a:t>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04864"/>
            <a:ext cx="2673600" cy="2068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068960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3029502" cy="181952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smtClean="0"/>
              <a:t>Vorkheftruck</a:t>
            </a:r>
            <a:endParaRPr lang="nl-BE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600" dirty="0" smtClean="0"/>
              <a:t>D</a:t>
            </a:r>
            <a:r>
              <a:rPr lang="nl-BE" sz="2400" dirty="0" smtClean="0"/>
              <a:t>rie- of vierwielige heftruck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Voorzien van moto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Vorken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Horizontaal en verticaal verplaatsen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 smtClean="0"/>
              <a:t>Palletten</a:t>
            </a:r>
            <a:r>
              <a:rPr lang="nl-BE" sz="2400" dirty="0" smtClean="0"/>
              <a:t>: dozen, zakken,…</a:t>
            </a:r>
            <a:endParaRPr lang="nl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96752"/>
            <a:ext cx="2095500" cy="1714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1676400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0317"/>
            <a:ext cx="6966928" cy="47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</TotalTime>
  <Words>112</Words>
  <Application>Microsoft Office PowerPoint</Application>
  <PresentationFormat>Diavoorstelling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Horizon</vt:lpstr>
      <vt:lpstr>Interne transportmiddelen</vt:lpstr>
      <vt:lpstr>Rolcontainer</vt:lpstr>
      <vt:lpstr>Steekwagen</vt:lpstr>
      <vt:lpstr>Magazijnwagen </vt:lpstr>
      <vt:lpstr>Platenwagen</vt:lpstr>
      <vt:lpstr>handpallettruck</vt:lpstr>
      <vt:lpstr>Vorkheftruck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verkoopa21</dc:creator>
  <cp:lastModifiedBy>verkoopa21</cp:lastModifiedBy>
  <cp:revision>8</cp:revision>
  <dcterms:created xsi:type="dcterms:W3CDTF">2014-09-11T11:45:15Z</dcterms:created>
  <dcterms:modified xsi:type="dcterms:W3CDTF">2014-09-11T12:49:38Z</dcterms:modified>
</cp:coreProperties>
</file>